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66" r:id="rId6"/>
    <p:sldId id="287" r:id="rId7"/>
    <p:sldId id="267" r:id="rId8"/>
    <p:sldId id="273" r:id="rId9"/>
    <p:sldId id="272" r:id="rId10"/>
    <p:sldId id="268" r:id="rId11"/>
    <p:sldId id="269" r:id="rId12"/>
    <p:sldId id="271" r:id="rId13"/>
    <p:sldId id="288" r:id="rId14"/>
    <p:sldId id="274" r:id="rId15"/>
    <p:sldId id="278" r:id="rId16"/>
    <p:sldId id="275" r:id="rId17"/>
    <p:sldId id="286" r:id="rId18"/>
    <p:sldId id="276" r:id="rId19"/>
    <p:sldId id="277" r:id="rId20"/>
    <p:sldId id="280" r:id="rId21"/>
    <p:sldId id="279" r:id="rId22"/>
    <p:sldId id="281" r:id="rId23"/>
    <p:sldId id="284" r:id="rId24"/>
    <p:sldId id="289" r:id="rId25"/>
    <p:sldId id="290" r:id="rId26"/>
    <p:sldId id="282" r:id="rId27"/>
    <p:sldId id="283" r:id="rId28"/>
    <p:sldId id="264" r:id="rId29"/>
    <p:sldId id="27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5924D-3784-42E7-BC58-4838D36C5F49}" v="500" dt="2021-07-19T03:42:48.730"/>
    <p1510:client id="{E2798E84-A63E-8771-CA6B-9A0A66E006FE}" v="1501" dt="2021-07-19T03:43:12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, Zawaad M" userId="be73d830-49b9-4bd6-a95c-2788bf36051a" providerId="ADAL" clId="{2445924D-3784-42E7-BC58-4838D36C5F49}"/>
    <pc:docChg chg="undo custSel addSld delSld modSld sldOrd">
      <pc:chgData name="Shah, Zawaad M" userId="be73d830-49b9-4bd6-a95c-2788bf36051a" providerId="ADAL" clId="{2445924D-3784-42E7-BC58-4838D36C5F49}" dt="2021-07-19T03:42:48.730" v="501" actId="20577"/>
      <pc:docMkLst>
        <pc:docMk/>
      </pc:docMkLst>
      <pc:sldChg chg="modSp mod">
        <pc:chgData name="Shah, Zawaad M" userId="be73d830-49b9-4bd6-a95c-2788bf36051a" providerId="ADAL" clId="{2445924D-3784-42E7-BC58-4838D36C5F49}" dt="2021-07-19T03:42:48.730" v="501" actId="20577"/>
        <pc:sldMkLst>
          <pc:docMk/>
          <pc:sldMk cId="1477341848" sldId="256"/>
        </pc:sldMkLst>
        <pc:spChg chg="mod">
          <ac:chgData name="Shah, Zawaad M" userId="be73d830-49b9-4bd6-a95c-2788bf36051a" providerId="ADAL" clId="{2445924D-3784-42E7-BC58-4838D36C5F49}" dt="2021-07-19T03:42:48.730" v="501" actId="20577"/>
          <ac:spMkLst>
            <pc:docMk/>
            <pc:sldMk cId="1477341848" sldId="256"/>
            <ac:spMk id="2" creationId="{FC945300-EE5D-43B5-8E1C-9AE31908F65D}"/>
          </ac:spMkLst>
        </pc:spChg>
      </pc:sldChg>
      <pc:sldChg chg="del">
        <pc:chgData name="Shah, Zawaad M" userId="be73d830-49b9-4bd6-a95c-2788bf36051a" providerId="ADAL" clId="{2445924D-3784-42E7-BC58-4838D36C5F49}" dt="2021-07-19T02:25:20.621" v="274" actId="47"/>
        <pc:sldMkLst>
          <pc:docMk/>
          <pc:sldMk cId="558462383" sldId="260"/>
        </pc:sldMkLst>
      </pc:sldChg>
      <pc:sldChg chg="addSp modSp mod">
        <pc:chgData name="Shah, Zawaad M" userId="be73d830-49b9-4bd6-a95c-2788bf36051a" providerId="ADAL" clId="{2445924D-3784-42E7-BC58-4838D36C5F49}" dt="2021-07-19T03:32:40.015" v="499" actId="1076"/>
        <pc:sldMkLst>
          <pc:docMk/>
          <pc:sldMk cId="2183569515" sldId="264"/>
        </pc:sldMkLst>
        <pc:spChg chg="mod">
          <ac:chgData name="Shah, Zawaad M" userId="be73d830-49b9-4bd6-a95c-2788bf36051a" providerId="ADAL" clId="{2445924D-3784-42E7-BC58-4838D36C5F49}" dt="2021-07-19T02:25:00.758" v="273" actId="20577"/>
          <ac:spMkLst>
            <pc:docMk/>
            <pc:sldMk cId="2183569515" sldId="264"/>
            <ac:spMk id="2" creationId="{6D23B11D-8E53-41D9-8CA1-E59ADF4D0B3E}"/>
          </ac:spMkLst>
        </pc:spChg>
        <pc:picChg chg="add mod">
          <ac:chgData name="Shah, Zawaad M" userId="be73d830-49b9-4bd6-a95c-2788bf36051a" providerId="ADAL" clId="{2445924D-3784-42E7-BC58-4838D36C5F49}" dt="2021-07-19T03:32:40.015" v="499" actId="1076"/>
          <ac:picMkLst>
            <pc:docMk/>
            <pc:sldMk cId="2183569515" sldId="264"/>
            <ac:picMk id="4" creationId="{3B77F7A8-B03F-41E2-81E5-934BEB4AAD51}"/>
          </ac:picMkLst>
        </pc:picChg>
      </pc:sldChg>
      <pc:sldChg chg="modSp mod">
        <pc:chgData name="Shah, Zawaad M" userId="be73d830-49b9-4bd6-a95c-2788bf36051a" providerId="ADAL" clId="{2445924D-3784-42E7-BC58-4838D36C5F49}" dt="2021-07-19T02:03:48.674" v="249" actId="12"/>
        <pc:sldMkLst>
          <pc:docMk/>
          <pc:sldMk cId="1454518172" sldId="266"/>
        </pc:sldMkLst>
        <pc:spChg chg="mod">
          <ac:chgData name="Shah, Zawaad M" userId="be73d830-49b9-4bd6-a95c-2788bf36051a" providerId="ADAL" clId="{2445924D-3784-42E7-BC58-4838D36C5F49}" dt="2021-07-19T02:03:48.674" v="249" actId="12"/>
          <ac:spMkLst>
            <pc:docMk/>
            <pc:sldMk cId="1454518172" sldId="266"/>
            <ac:spMk id="3" creationId="{F7C0305C-5DC2-434C-92E7-332F286AEA4A}"/>
          </ac:spMkLst>
        </pc:spChg>
      </pc:sldChg>
      <pc:sldChg chg="addSp delSp modSp mod">
        <pc:chgData name="Shah, Zawaad M" userId="be73d830-49b9-4bd6-a95c-2788bf36051a" providerId="ADAL" clId="{2445924D-3784-42E7-BC58-4838D36C5F49}" dt="2021-07-19T02:06:03.469" v="265" actId="1076"/>
        <pc:sldMkLst>
          <pc:docMk/>
          <pc:sldMk cId="3663251921" sldId="267"/>
        </pc:sldMkLst>
        <pc:spChg chg="add mod">
          <ac:chgData name="Shah, Zawaad M" userId="be73d830-49b9-4bd6-a95c-2788bf36051a" providerId="ADAL" clId="{2445924D-3784-42E7-BC58-4838D36C5F49}" dt="2021-07-19T01:59:44.490" v="183" actId="21"/>
          <ac:spMkLst>
            <pc:docMk/>
            <pc:sldMk cId="3663251921" sldId="267"/>
            <ac:spMk id="4" creationId="{D809FFCA-44AC-40A8-83A5-B7AE5FB8E6CE}"/>
          </ac:spMkLst>
        </pc:spChg>
        <pc:picChg chg="del mod">
          <ac:chgData name="Shah, Zawaad M" userId="be73d830-49b9-4bd6-a95c-2788bf36051a" providerId="ADAL" clId="{2445924D-3784-42E7-BC58-4838D36C5F49}" dt="2021-07-19T01:57:09.957" v="17" actId="21"/>
          <ac:picMkLst>
            <pc:docMk/>
            <pc:sldMk cId="3663251921" sldId="267"/>
            <ac:picMk id="6" creationId="{C98EFF07-B0AF-4A23-AF83-CD5905177091}"/>
          </ac:picMkLst>
        </pc:picChg>
        <pc:picChg chg="add mod">
          <ac:chgData name="Shah, Zawaad M" userId="be73d830-49b9-4bd6-a95c-2788bf36051a" providerId="ADAL" clId="{2445924D-3784-42E7-BC58-4838D36C5F49}" dt="2021-07-19T02:06:03.469" v="265" actId="1076"/>
          <ac:picMkLst>
            <pc:docMk/>
            <pc:sldMk cId="3663251921" sldId="267"/>
            <ac:picMk id="7" creationId="{203F04F7-18E7-4A6F-BA9B-025FB0844986}"/>
          </ac:picMkLst>
        </pc:picChg>
      </pc:sldChg>
      <pc:sldChg chg="modSp mod">
        <pc:chgData name="Shah, Zawaad M" userId="be73d830-49b9-4bd6-a95c-2788bf36051a" providerId="ADAL" clId="{2445924D-3784-42E7-BC58-4838D36C5F49}" dt="2021-07-19T02:42:05.731" v="488" actId="20577"/>
        <pc:sldMkLst>
          <pc:docMk/>
          <pc:sldMk cId="3857646419" sldId="270"/>
        </pc:sldMkLst>
        <pc:spChg chg="mod">
          <ac:chgData name="Shah, Zawaad M" userId="be73d830-49b9-4bd6-a95c-2788bf36051a" providerId="ADAL" clId="{2445924D-3784-42E7-BC58-4838D36C5F49}" dt="2021-07-19T02:21:18.171" v="267" actId="20577"/>
          <ac:spMkLst>
            <pc:docMk/>
            <pc:sldMk cId="3857646419" sldId="270"/>
            <ac:spMk id="2" creationId="{311EE483-7824-408E-A0AC-C79A25DFF144}"/>
          </ac:spMkLst>
        </pc:spChg>
        <pc:spChg chg="mod">
          <ac:chgData name="Shah, Zawaad M" userId="be73d830-49b9-4bd6-a95c-2788bf36051a" providerId="ADAL" clId="{2445924D-3784-42E7-BC58-4838D36C5F49}" dt="2021-07-19T02:42:05.731" v="488" actId="20577"/>
          <ac:spMkLst>
            <pc:docMk/>
            <pc:sldMk cId="3857646419" sldId="270"/>
            <ac:spMk id="3" creationId="{FF74356A-EBE1-40EC-A536-BC9F6C55E470}"/>
          </ac:spMkLst>
        </pc:spChg>
      </pc:sldChg>
      <pc:sldChg chg="modSp mod">
        <pc:chgData name="Shah, Zawaad M" userId="be73d830-49b9-4bd6-a95c-2788bf36051a" providerId="ADAL" clId="{2445924D-3784-42E7-BC58-4838D36C5F49}" dt="2021-07-19T01:59:33.475" v="180" actId="20577"/>
        <pc:sldMkLst>
          <pc:docMk/>
          <pc:sldMk cId="3206063349" sldId="274"/>
        </pc:sldMkLst>
        <pc:spChg chg="mod">
          <ac:chgData name="Shah, Zawaad M" userId="be73d830-49b9-4bd6-a95c-2788bf36051a" providerId="ADAL" clId="{2445924D-3784-42E7-BC58-4838D36C5F49}" dt="2021-07-19T01:59:33.475" v="180" actId="20577"/>
          <ac:spMkLst>
            <pc:docMk/>
            <pc:sldMk cId="3206063349" sldId="274"/>
            <ac:spMk id="2" creationId="{895953DF-40CF-4F48-AD03-31FE69A00AFD}"/>
          </ac:spMkLst>
        </pc:spChg>
      </pc:sldChg>
      <pc:sldChg chg="modSp mod">
        <pc:chgData name="Shah, Zawaad M" userId="be73d830-49b9-4bd6-a95c-2788bf36051a" providerId="ADAL" clId="{2445924D-3784-42E7-BC58-4838D36C5F49}" dt="2021-07-19T02:26:52.319" v="275" actId="14100"/>
        <pc:sldMkLst>
          <pc:docMk/>
          <pc:sldMk cId="459507535" sldId="282"/>
        </pc:sldMkLst>
        <pc:spChg chg="mod">
          <ac:chgData name="Shah, Zawaad M" userId="be73d830-49b9-4bd6-a95c-2788bf36051a" providerId="ADAL" clId="{2445924D-3784-42E7-BC58-4838D36C5F49}" dt="2021-07-19T02:05:06.515" v="261" actId="20577"/>
          <ac:spMkLst>
            <pc:docMk/>
            <pc:sldMk cId="459507535" sldId="282"/>
            <ac:spMk id="2" creationId="{2B8E511B-C5E6-4DD8-8978-DB60ABF16F7B}"/>
          </ac:spMkLst>
        </pc:spChg>
        <pc:picChg chg="mod">
          <ac:chgData name="Shah, Zawaad M" userId="be73d830-49b9-4bd6-a95c-2788bf36051a" providerId="ADAL" clId="{2445924D-3784-42E7-BC58-4838D36C5F49}" dt="2021-07-19T02:26:52.319" v="275" actId="14100"/>
          <ac:picMkLst>
            <pc:docMk/>
            <pc:sldMk cId="459507535" sldId="282"/>
            <ac:picMk id="5" creationId="{F2F8D9DF-340B-46B7-86EA-86BEFA9B303C}"/>
          </ac:picMkLst>
        </pc:picChg>
      </pc:sldChg>
      <pc:sldChg chg="modSp mod ord">
        <pc:chgData name="Shah, Zawaad M" userId="be73d830-49b9-4bd6-a95c-2788bf36051a" providerId="ADAL" clId="{2445924D-3784-42E7-BC58-4838D36C5F49}" dt="2021-07-19T02:04:44.279" v="257"/>
        <pc:sldMkLst>
          <pc:docMk/>
          <pc:sldMk cId="3519976315" sldId="283"/>
        </pc:sldMkLst>
        <pc:spChg chg="mod">
          <ac:chgData name="Shah, Zawaad M" userId="be73d830-49b9-4bd6-a95c-2788bf36051a" providerId="ADAL" clId="{2445924D-3784-42E7-BC58-4838D36C5F49}" dt="2021-07-19T02:04:41.644" v="255" actId="20577"/>
          <ac:spMkLst>
            <pc:docMk/>
            <pc:sldMk cId="3519976315" sldId="283"/>
            <ac:spMk id="2" creationId="{C8486986-F53E-46B1-932B-B6D3DF4579BC}"/>
          </ac:spMkLst>
        </pc:spChg>
      </pc:sldChg>
      <pc:sldChg chg="addSp delSp modSp mod modAnim">
        <pc:chgData name="Shah, Zawaad M" userId="be73d830-49b9-4bd6-a95c-2788bf36051a" providerId="ADAL" clId="{2445924D-3784-42E7-BC58-4838D36C5F49}" dt="2021-07-19T02:23:52.516" v="271" actId="14100"/>
        <pc:sldMkLst>
          <pc:docMk/>
          <pc:sldMk cId="2296436563" sldId="284"/>
        </pc:sldMkLst>
        <pc:spChg chg="mod">
          <ac:chgData name="Shah, Zawaad M" userId="be73d830-49b9-4bd6-a95c-2788bf36051a" providerId="ADAL" clId="{2445924D-3784-42E7-BC58-4838D36C5F49}" dt="2021-07-19T02:23:09.184" v="268"/>
          <ac:spMkLst>
            <pc:docMk/>
            <pc:sldMk cId="2296436563" sldId="284"/>
            <ac:spMk id="2" creationId="{99D64ABD-F283-489B-ADF0-8438075FDF24}"/>
          </ac:spMkLst>
        </pc:spChg>
        <pc:spChg chg="del">
          <ac:chgData name="Shah, Zawaad M" userId="be73d830-49b9-4bd6-a95c-2788bf36051a" providerId="ADAL" clId="{2445924D-3784-42E7-BC58-4838D36C5F49}" dt="2021-07-19T02:23:38.496" v="269"/>
          <ac:spMkLst>
            <pc:docMk/>
            <pc:sldMk cId="2296436563" sldId="284"/>
            <ac:spMk id="3" creationId="{0ABF824A-55CB-44F8-B384-BD86359847A5}"/>
          </ac:spMkLst>
        </pc:spChg>
        <pc:picChg chg="add mod">
          <ac:chgData name="Shah, Zawaad M" userId="be73d830-49b9-4bd6-a95c-2788bf36051a" providerId="ADAL" clId="{2445924D-3784-42E7-BC58-4838D36C5F49}" dt="2021-07-19T02:23:52.516" v="271" actId="14100"/>
          <ac:picMkLst>
            <pc:docMk/>
            <pc:sldMk cId="2296436563" sldId="284"/>
            <ac:picMk id="4" creationId="{DD8B5C97-BC66-4032-A416-71B6606CC3E8}"/>
          </ac:picMkLst>
        </pc:picChg>
      </pc:sldChg>
      <pc:sldChg chg="addSp delSp modSp mod">
        <pc:chgData name="Shah, Zawaad M" userId="be73d830-49b9-4bd6-a95c-2788bf36051a" providerId="ADAL" clId="{2445924D-3784-42E7-BC58-4838D36C5F49}" dt="2021-07-19T03:29:37.160" v="496" actId="1076"/>
        <pc:sldMkLst>
          <pc:docMk/>
          <pc:sldMk cId="769224474" sldId="286"/>
        </pc:sldMkLst>
        <pc:picChg chg="add del mod">
          <ac:chgData name="Shah, Zawaad M" userId="be73d830-49b9-4bd6-a95c-2788bf36051a" providerId="ADAL" clId="{2445924D-3784-42E7-BC58-4838D36C5F49}" dt="2021-07-19T03:29:32.252" v="493" actId="478"/>
          <ac:picMkLst>
            <pc:docMk/>
            <pc:sldMk cId="769224474" sldId="286"/>
            <ac:picMk id="5" creationId="{8FD09F7C-45CF-46AB-B7AA-276438C7882E}"/>
          </ac:picMkLst>
        </pc:picChg>
        <pc:picChg chg="del">
          <ac:chgData name="Shah, Zawaad M" userId="be73d830-49b9-4bd6-a95c-2788bf36051a" providerId="ADAL" clId="{2445924D-3784-42E7-BC58-4838D36C5F49}" dt="2021-07-19T03:07:00.689" v="489" actId="478"/>
          <ac:picMkLst>
            <pc:docMk/>
            <pc:sldMk cId="769224474" sldId="286"/>
            <ac:picMk id="7" creationId="{2D27EFB2-C256-4494-9684-52C31BDACCC5}"/>
          </ac:picMkLst>
        </pc:picChg>
        <pc:picChg chg="add mod">
          <ac:chgData name="Shah, Zawaad M" userId="be73d830-49b9-4bd6-a95c-2788bf36051a" providerId="ADAL" clId="{2445924D-3784-42E7-BC58-4838D36C5F49}" dt="2021-07-19T03:29:37.160" v="496" actId="1076"/>
          <ac:picMkLst>
            <pc:docMk/>
            <pc:sldMk cId="769224474" sldId="286"/>
            <ac:picMk id="8" creationId="{1E53C57F-31E9-45ED-99A4-994A7C61220A}"/>
          </ac:picMkLst>
        </pc:picChg>
      </pc:sldChg>
      <pc:sldChg chg="modSp new mod">
        <pc:chgData name="Shah, Zawaad M" userId="be73d830-49b9-4bd6-a95c-2788bf36051a" providerId="ADAL" clId="{2445924D-3784-42E7-BC58-4838D36C5F49}" dt="2021-07-19T02:03:42.492" v="247" actId="12"/>
        <pc:sldMkLst>
          <pc:docMk/>
          <pc:sldMk cId="1505765976" sldId="287"/>
        </pc:sldMkLst>
        <pc:spChg chg="mod">
          <ac:chgData name="Shah, Zawaad M" userId="be73d830-49b9-4bd6-a95c-2788bf36051a" providerId="ADAL" clId="{2445924D-3784-42E7-BC58-4838D36C5F49}" dt="2021-07-19T02:03:42.492" v="247" actId="12"/>
          <ac:spMkLst>
            <pc:docMk/>
            <pc:sldMk cId="1505765976" sldId="287"/>
            <ac:spMk id="3" creationId="{96876A23-A0DE-42C1-AF89-6644FDA5DF1F}"/>
          </ac:spMkLst>
        </pc:spChg>
      </pc:sldChg>
      <pc:sldChg chg="modSp new mod">
        <pc:chgData name="Shah, Zawaad M" userId="be73d830-49b9-4bd6-a95c-2788bf36051a" providerId="ADAL" clId="{2445924D-3784-42E7-BC58-4838D36C5F49}" dt="2021-07-19T02:27:52.317" v="277"/>
        <pc:sldMkLst>
          <pc:docMk/>
          <pc:sldMk cId="4043443468" sldId="288"/>
        </pc:sldMkLst>
        <pc:spChg chg="mod">
          <ac:chgData name="Shah, Zawaad M" userId="be73d830-49b9-4bd6-a95c-2788bf36051a" providerId="ADAL" clId="{2445924D-3784-42E7-BC58-4838D36C5F49}" dt="2021-07-19T02:27:52.317" v="277"/>
          <ac:spMkLst>
            <pc:docMk/>
            <pc:sldMk cId="4043443468" sldId="288"/>
            <ac:spMk id="2" creationId="{8424DA0B-8C71-43DE-AF7B-0B84507B8B39}"/>
          </ac:spMkLst>
        </pc:spChg>
      </pc:sldChg>
    </pc:docChg>
  </pc:docChgLst>
  <pc:docChgLst>
    <pc:chgData name="Sadek, Ahmed A" userId="S::rt1343bi@go.minnstate.edu::4d0e4fa1-f0c0-4f15-9ac0-3b55d01a9e41" providerId="AD" clId="Web-{E2798E84-A63E-8771-CA6B-9A0A66E006FE}"/>
    <pc:docChg chg="addSld delSld modSld sldOrd">
      <pc:chgData name="Sadek, Ahmed A" userId="S::rt1343bi@go.minnstate.edu::4d0e4fa1-f0c0-4f15-9ac0-3b55d01a9e41" providerId="AD" clId="Web-{E2798E84-A63E-8771-CA6B-9A0A66E006FE}" dt="2021-07-19T03:43:11.092" v="781" actId="20577"/>
      <pc:docMkLst>
        <pc:docMk/>
      </pc:docMkLst>
      <pc:sldChg chg="modSp">
        <pc:chgData name="Sadek, Ahmed A" userId="S::rt1343bi@go.minnstate.edu::4d0e4fa1-f0c0-4f15-9ac0-3b55d01a9e41" providerId="AD" clId="Web-{E2798E84-A63E-8771-CA6B-9A0A66E006FE}" dt="2021-07-19T03:43:11.092" v="781" actId="20577"/>
        <pc:sldMkLst>
          <pc:docMk/>
          <pc:sldMk cId="1477341848" sldId="256"/>
        </pc:sldMkLst>
        <pc:spChg chg="mod">
          <ac:chgData name="Sadek, Ahmed A" userId="S::rt1343bi@go.minnstate.edu::4d0e4fa1-f0c0-4f15-9ac0-3b55d01a9e41" providerId="AD" clId="Web-{E2798E84-A63E-8771-CA6B-9A0A66E006FE}" dt="2021-07-19T03:43:11.092" v="781" actId="20577"/>
          <ac:spMkLst>
            <pc:docMk/>
            <pc:sldMk cId="1477341848" sldId="256"/>
            <ac:spMk id="2" creationId="{FC945300-EE5D-43B5-8E1C-9AE31908F65D}"/>
          </ac:spMkLst>
        </pc:spChg>
      </pc:sldChg>
      <pc:sldChg chg="modSp">
        <pc:chgData name="Sadek, Ahmed A" userId="S::rt1343bi@go.minnstate.edu::4d0e4fa1-f0c0-4f15-9ac0-3b55d01a9e41" providerId="AD" clId="Web-{E2798E84-A63E-8771-CA6B-9A0A66E006FE}" dt="2021-07-19T02:27:52.235" v="5" actId="20577"/>
        <pc:sldMkLst>
          <pc:docMk/>
          <pc:sldMk cId="1454518172" sldId="266"/>
        </pc:sldMkLst>
        <pc:spChg chg="mod">
          <ac:chgData name="Sadek, Ahmed A" userId="S::rt1343bi@go.minnstate.edu::4d0e4fa1-f0c0-4f15-9ac0-3b55d01a9e41" providerId="AD" clId="Web-{E2798E84-A63E-8771-CA6B-9A0A66E006FE}" dt="2021-07-19T02:27:52.235" v="5" actId="20577"/>
          <ac:spMkLst>
            <pc:docMk/>
            <pc:sldMk cId="1454518172" sldId="266"/>
            <ac:spMk id="3" creationId="{F7C0305C-5DC2-434C-92E7-332F286AEA4A}"/>
          </ac:spMkLst>
        </pc:spChg>
      </pc:sldChg>
      <pc:sldChg chg="delSp">
        <pc:chgData name="Sadek, Ahmed A" userId="S::rt1343bi@go.minnstate.edu::4d0e4fa1-f0c0-4f15-9ac0-3b55d01a9e41" providerId="AD" clId="Web-{E2798E84-A63E-8771-CA6B-9A0A66E006FE}" dt="2021-07-19T02:28:14.813" v="25"/>
        <pc:sldMkLst>
          <pc:docMk/>
          <pc:sldMk cId="3663251921" sldId="267"/>
        </pc:sldMkLst>
        <pc:spChg chg="del">
          <ac:chgData name="Sadek, Ahmed A" userId="S::rt1343bi@go.minnstate.edu::4d0e4fa1-f0c0-4f15-9ac0-3b55d01a9e41" providerId="AD" clId="Web-{E2798E84-A63E-8771-CA6B-9A0A66E006FE}" dt="2021-07-19T02:28:14.813" v="25"/>
          <ac:spMkLst>
            <pc:docMk/>
            <pc:sldMk cId="3663251921" sldId="267"/>
            <ac:spMk id="4" creationId="{D809FFCA-44AC-40A8-83A5-B7AE5FB8E6CE}"/>
          </ac:spMkLst>
        </pc:spChg>
      </pc:sldChg>
      <pc:sldChg chg="delSp modSp">
        <pc:chgData name="Sadek, Ahmed A" userId="S::rt1343bi@go.minnstate.edu::4d0e4fa1-f0c0-4f15-9ac0-3b55d01a9e41" providerId="AD" clId="Web-{E2798E84-A63E-8771-CA6B-9A0A66E006FE}" dt="2021-07-19T02:29:16.641" v="38" actId="1076"/>
        <pc:sldMkLst>
          <pc:docMk/>
          <pc:sldMk cId="1266552169" sldId="268"/>
        </pc:sldMkLst>
        <pc:spChg chg="del">
          <ac:chgData name="Sadek, Ahmed A" userId="S::rt1343bi@go.minnstate.edu::4d0e4fa1-f0c0-4f15-9ac0-3b55d01a9e41" providerId="AD" clId="Web-{E2798E84-A63E-8771-CA6B-9A0A66E006FE}" dt="2021-07-19T02:28:53.844" v="32"/>
          <ac:spMkLst>
            <pc:docMk/>
            <pc:sldMk cId="1266552169" sldId="268"/>
            <ac:spMk id="2" creationId="{88E71939-8D75-4E19-B336-F9D4FBF164C2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28:56.563" v="33" actId="1076"/>
          <ac:spMkLst>
            <pc:docMk/>
            <pc:sldMk cId="1266552169" sldId="268"/>
            <ac:spMk id="9" creationId="{2AC1EF91-A4A1-4FBA-A0C0-2374711B2000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29:02.688" v="35" actId="14100"/>
          <ac:picMkLst>
            <pc:docMk/>
            <pc:sldMk cId="1266552169" sldId="268"/>
            <ac:picMk id="11" creationId="{4A43F051-7022-4298-8CE5-2C2B834BB3C5}"/>
          </ac:picMkLst>
        </pc:picChg>
        <pc:picChg chg="mod">
          <ac:chgData name="Sadek, Ahmed A" userId="S::rt1343bi@go.minnstate.edu::4d0e4fa1-f0c0-4f15-9ac0-3b55d01a9e41" providerId="AD" clId="Web-{E2798E84-A63E-8771-CA6B-9A0A66E006FE}" dt="2021-07-19T02:29:16.641" v="38" actId="1076"/>
          <ac:picMkLst>
            <pc:docMk/>
            <pc:sldMk cId="1266552169" sldId="268"/>
            <ac:picMk id="13" creationId="{17D14B85-8637-4FD3-8183-E01ED9DB1122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29:55.703" v="46" actId="1076"/>
        <pc:sldMkLst>
          <pc:docMk/>
          <pc:sldMk cId="3833994882" sldId="269"/>
        </pc:sldMkLst>
        <pc:spChg chg="del">
          <ac:chgData name="Sadek, Ahmed A" userId="S::rt1343bi@go.minnstate.edu::4d0e4fa1-f0c0-4f15-9ac0-3b55d01a9e41" providerId="AD" clId="Web-{E2798E84-A63E-8771-CA6B-9A0A66E006FE}" dt="2021-07-19T02:29:30.250" v="39"/>
          <ac:spMkLst>
            <pc:docMk/>
            <pc:sldMk cId="3833994882" sldId="269"/>
            <ac:spMk id="2" creationId="{0EEC2071-3920-490C-8F5D-4A8091A2952D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29:33.578" v="40" actId="1076"/>
          <ac:spMkLst>
            <pc:docMk/>
            <pc:sldMk cId="3833994882" sldId="269"/>
            <ac:spMk id="4" creationId="{510225E3-0EF5-4E57-A5CB-85069650ED19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29:45.531" v="43" actId="1076"/>
          <ac:picMkLst>
            <pc:docMk/>
            <pc:sldMk cId="3833994882" sldId="269"/>
            <ac:picMk id="9" creationId="{30566A66-E1D7-4C9E-A575-CFBC8F0AC401}"/>
          </ac:picMkLst>
        </pc:picChg>
        <pc:picChg chg="mod">
          <ac:chgData name="Sadek, Ahmed A" userId="S::rt1343bi@go.minnstate.edu::4d0e4fa1-f0c0-4f15-9ac0-3b55d01a9e41" providerId="AD" clId="Web-{E2798E84-A63E-8771-CA6B-9A0A66E006FE}" dt="2021-07-19T02:29:55.703" v="46" actId="1076"/>
          <ac:picMkLst>
            <pc:docMk/>
            <pc:sldMk cId="3833994882" sldId="269"/>
            <ac:picMk id="11" creationId="{52413685-117C-4750-9E86-3A6F96A883E4}"/>
          </ac:picMkLst>
        </pc:picChg>
      </pc:sldChg>
      <pc:sldChg chg="modSp">
        <pc:chgData name="Sadek, Ahmed A" userId="S::rt1343bi@go.minnstate.edu::4d0e4fa1-f0c0-4f15-9ac0-3b55d01a9e41" providerId="AD" clId="Web-{E2798E84-A63E-8771-CA6B-9A0A66E006FE}" dt="2021-07-19T03:34:50.188" v="756" actId="20577"/>
        <pc:sldMkLst>
          <pc:docMk/>
          <pc:sldMk cId="3857646419" sldId="270"/>
        </pc:sldMkLst>
        <pc:spChg chg="mod">
          <ac:chgData name="Sadek, Ahmed A" userId="S::rt1343bi@go.minnstate.edu::4d0e4fa1-f0c0-4f15-9ac0-3b55d01a9e41" providerId="AD" clId="Web-{E2798E84-A63E-8771-CA6B-9A0A66E006FE}" dt="2021-07-19T03:34:41.735" v="739" actId="20577"/>
          <ac:spMkLst>
            <pc:docMk/>
            <pc:sldMk cId="3857646419" sldId="270"/>
            <ac:spMk id="2" creationId="{311EE483-7824-408E-A0AC-C79A25DFF144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3:34:50.188" v="756" actId="20577"/>
          <ac:spMkLst>
            <pc:docMk/>
            <pc:sldMk cId="3857646419" sldId="270"/>
            <ac:spMk id="3" creationId="{FF74356A-EBE1-40EC-A536-BC9F6C55E470}"/>
          </ac:spMkLst>
        </pc:spChg>
      </pc:sldChg>
      <pc:sldChg chg="delSp modSp">
        <pc:chgData name="Sadek, Ahmed A" userId="S::rt1343bi@go.minnstate.edu::4d0e4fa1-f0c0-4f15-9ac0-3b55d01a9e41" providerId="AD" clId="Web-{E2798E84-A63E-8771-CA6B-9A0A66E006FE}" dt="2021-07-19T02:30:21.937" v="53" actId="1076"/>
        <pc:sldMkLst>
          <pc:docMk/>
          <pc:sldMk cId="1680074249" sldId="271"/>
        </pc:sldMkLst>
        <pc:spChg chg="del">
          <ac:chgData name="Sadek, Ahmed A" userId="S::rt1343bi@go.minnstate.edu::4d0e4fa1-f0c0-4f15-9ac0-3b55d01a9e41" providerId="AD" clId="Web-{E2798E84-A63E-8771-CA6B-9A0A66E006FE}" dt="2021-07-19T02:30:04.109" v="47"/>
          <ac:spMkLst>
            <pc:docMk/>
            <pc:sldMk cId="1680074249" sldId="271"/>
            <ac:spMk id="2" creationId="{30ED11C8-11D9-42DD-A78D-E35E8F7BF85C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30:08.547" v="48" actId="1076"/>
          <ac:spMkLst>
            <pc:docMk/>
            <pc:sldMk cId="1680074249" sldId="271"/>
            <ac:spMk id="3" creationId="{AC8A856C-D8FD-47DD-A34B-211125B7AB71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30:13.390" v="50" actId="14100"/>
          <ac:picMkLst>
            <pc:docMk/>
            <pc:sldMk cId="1680074249" sldId="271"/>
            <ac:picMk id="5" creationId="{CDDF9600-CC62-468A-AF9B-259A9AEB5C60}"/>
          </ac:picMkLst>
        </pc:picChg>
        <pc:picChg chg="mod">
          <ac:chgData name="Sadek, Ahmed A" userId="S::rt1343bi@go.minnstate.edu::4d0e4fa1-f0c0-4f15-9ac0-3b55d01a9e41" providerId="AD" clId="Web-{E2798E84-A63E-8771-CA6B-9A0A66E006FE}" dt="2021-07-19T02:30:21.937" v="53" actId="1076"/>
          <ac:picMkLst>
            <pc:docMk/>
            <pc:sldMk cId="1680074249" sldId="271"/>
            <ac:picMk id="7" creationId="{AC613ADA-1BDC-4354-AAD1-1CD0E7A7BE9A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28:49.453" v="31" actId="14100"/>
        <pc:sldMkLst>
          <pc:docMk/>
          <pc:sldMk cId="2276227841" sldId="272"/>
        </pc:sldMkLst>
        <pc:spChg chg="del">
          <ac:chgData name="Sadek, Ahmed A" userId="S::rt1343bi@go.minnstate.edu::4d0e4fa1-f0c0-4f15-9ac0-3b55d01a9e41" providerId="AD" clId="Web-{E2798E84-A63E-8771-CA6B-9A0A66E006FE}" dt="2021-07-19T02:28:28.313" v="26"/>
          <ac:spMkLst>
            <pc:docMk/>
            <pc:sldMk cId="2276227841" sldId="272"/>
            <ac:spMk id="2" creationId="{5543685F-DDBF-4935-BDE1-8111D3E5EDE7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28:35.094" v="27" actId="1076"/>
          <ac:spMkLst>
            <pc:docMk/>
            <pc:sldMk cId="2276227841" sldId="272"/>
            <ac:spMk id="3" creationId="{1EA09E92-F364-40FD-B8A3-C219AA22F900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28:40.406" v="29" actId="14100"/>
          <ac:picMkLst>
            <pc:docMk/>
            <pc:sldMk cId="2276227841" sldId="272"/>
            <ac:picMk id="5" creationId="{FEA28982-6E6E-4030-9696-9DC7CCE7633B}"/>
          </ac:picMkLst>
        </pc:picChg>
        <pc:picChg chg="mod">
          <ac:chgData name="Sadek, Ahmed A" userId="S::rt1343bi@go.minnstate.edu::4d0e4fa1-f0c0-4f15-9ac0-3b55d01a9e41" providerId="AD" clId="Web-{E2798E84-A63E-8771-CA6B-9A0A66E006FE}" dt="2021-07-19T02:28:49.453" v="31" actId="14100"/>
          <ac:picMkLst>
            <pc:docMk/>
            <pc:sldMk cId="2276227841" sldId="272"/>
            <ac:picMk id="7" creationId="{1A03A89F-1539-4E59-BE44-597314BA3B25}"/>
          </ac:picMkLst>
        </pc:picChg>
      </pc:sldChg>
      <pc:sldChg chg="modSp">
        <pc:chgData name="Sadek, Ahmed A" userId="S::rt1343bi@go.minnstate.edu::4d0e4fa1-f0c0-4f15-9ac0-3b55d01a9e41" providerId="AD" clId="Web-{E2798E84-A63E-8771-CA6B-9A0A66E006FE}" dt="2021-07-19T02:31:59.109" v="67" actId="1076"/>
        <pc:sldMkLst>
          <pc:docMk/>
          <pc:sldMk cId="3206063349" sldId="274"/>
        </pc:sldMkLst>
        <pc:spChg chg="mod">
          <ac:chgData name="Sadek, Ahmed A" userId="S::rt1343bi@go.minnstate.edu::4d0e4fa1-f0c0-4f15-9ac0-3b55d01a9e41" providerId="AD" clId="Web-{E2798E84-A63E-8771-CA6B-9A0A66E006FE}" dt="2021-07-19T02:31:48.890" v="63" actId="1076"/>
          <ac:spMkLst>
            <pc:docMk/>
            <pc:sldMk cId="3206063349" sldId="274"/>
            <ac:spMk id="2" creationId="{895953DF-40CF-4F48-AD03-31FE69A00AFD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31:51.437" v="64" actId="1076"/>
          <ac:spMkLst>
            <pc:docMk/>
            <pc:sldMk cId="3206063349" sldId="274"/>
            <ac:spMk id="3" creationId="{F4C89233-669D-43EA-B92C-3DC2BE1951AD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31:59.109" v="67" actId="1076"/>
          <ac:picMkLst>
            <pc:docMk/>
            <pc:sldMk cId="3206063349" sldId="274"/>
            <ac:picMk id="5" creationId="{89918927-DEA7-40B4-8DFD-AE407F9AFFE5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39:07.013" v="70" actId="1076"/>
        <pc:sldMkLst>
          <pc:docMk/>
          <pc:sldMk cId="1116661715" sldId="275"/>
        </pc:sldMkLst>
        <pc:spChg chg="del">
          <ac:chgData name="Sadek, Ahmed A" userId="S::rt1343bi@go.minnstate.edu::4d0e4fa1-f0c0-4f15-9ac0-3b55d01a9e41" providerId="AD" clId="Web-{E2798E84-A63E-8771-CA6B-9A0A66E006FE}" dt="2021-07-19T02:31:17.921" v="55"/>
          <ac:spMkLst>
            <pc:docMk/>
            <pc:sldMk cId="1116661715" sldId="275"/>
            <ac:spMk id="2" creationId="{CA1B60BE-53FE-4D87-A55E-A24554BB3046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38:57.591" v="68" actId="1076"/>
          <ac:spMkLst>
            <pc:docMk/>
            <pc:sldMk cId="1116661715" sldId="275"/>
            <ac:spMk id="3" creationId="{3AE00DF3-CAD2-44F3-AE4E-00FBD311E5D0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39:07.013" v="70" actId="1076"/>
          <ac:picMkLst>
            <pc:docMk/>
            <pc:sldMk cId="1116661715" sldId="275"/>
            <ac:picMk id="5" creationId="{88A36F17-DDAD-4277-AD52-CF3CD1054E6B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52:47.979" v="208" actId="1076"/>
        <pc:sldMkLst>
          <pc:docMk/>
          <pc:sldMk cId="3843886044" sldId="276"/>
        </pc:sldMkLst>
        <pc:spChg chg="del">
          <ac:chgData name="Sadek, Ahmed A" userId="S::rt1343bi@go.minnstate.edu::4d0e4fa1-f0c0-4f15-9ac0-3b55d01a9e41" providerId="AD" clId="Web-{E2798E84-A63E-8771-CA6B-9A0A66E006FE}" dt="2021-07-19T02:39:51.294" v="81"/>
          <ac:spMkLst>
            <pc:docMk/>
            <pc:sldMk cId="3843886044" sldId="276"/>
            <ac:spMk id="2" creationId="{F949B048-3EB0-4C90-8BE2-CACD3B539463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2:40.995" v="205" actId="1076"/>
          <ac:spMkLst>
            <pc:docMk/>
            <pc:sldMk cId="3843886044" sldId="276"/>
            <ac:spMk id="3" creationId="{8895C270-60EA-4DE1-91ED-26DA61F479D9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52:47.979" v="208" actId="1076"/>
          <ac:picMkLst>
            <pc:docMk/>
            <pc:sldMk cId="3843886044" sldId="276"/>
            <ac:picMk id="5" creationId="{6403F12F-73FF-4FFA-A65A-30722A1731C8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53:11.901" v="231" actId="1076"/>
        <pc:sldMkLst>
          <pc:docMk/>
          <pc:sldMk cId="1546596292" sldId="277"/>
        </pc:sldMkLst>
        <pc:spChg chg="del">
          <ac:chgData name="Sadek, Ahmed A" userId="S::rt1343bi@go.minnstate.edu::4d0e4fa1-f0c0-4f15-9ac0-3b55d01a9e41" providerId="AD" clId="Web-{E2798E84-A63E-8771-CA6B-9A0A66E006FE}" dt="2021-07-19T02:39:58.591" v="83"/>
          <ac:spMkLst>
            <pc:docMk/>
            <pc:sldMk cId="1546596292" sldId="277"/>
            <ac:spMk id="2" creationId="{0E50312E-F00F-461D-A0A0-17C2A16A8D7E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3:04.229" v="228" actId="20577"/>
          <ac:spMkLst>
            <pc:docMk/>
            <pc:sldMk cId="1546596292" sldId="277"/>
            <ac:spMk id="3" creationId="{B6B05108-9868-4E92-907D-6160A299AA39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53:11.901" v="231" actId="1076"/>
          <ac:picMkLst>
            <pc:docMk/>
            <pc:sldMk cId="1546596292" sldId="277"/>
            <ac:picMk id="5" creationId="{ADCF5098-CD19-45FF-87DE-086E96FD1474}"/>
          </ac:picMkLst>
        </pc:picChg>
      </pc:sldChg>
      <pc:sldChg chg="delSp modSp ord">
        <pc:chgData name="Sadek, Ahmed A" userId="S::rt1343bi@go.minnstate.edu::4d0e4fa1-f0c0-4f15-9ac0-3b55d01a9e41" providerId="AD" clId="Web-{E2798E84-A63E-8771-CA6B-9A0A66E006FE}" dt="2021-07-19T03:37:36.624" v="757"/>
        <pc:sldMkLst>
          <pc:docMk/>
          <pc:sldMk cId="3985666408" sldId="278"/>
        </pc:sldMkLst>
        <pc:spChg chg="del">
          <ac:chgData name="Sadek, Ahmed A" userId="S::rt1343bi@go.minnstate.edu::4d0e4fa1-f0c0-4f15-9ac0-3b55d01a9e41" providerId="AD" clId="Web-{E2798E84-A63E-8771-CA6B-9A0A66E006FE}" dt="2021-07-19T02:39:11.872" v="71"/>
          <ac:spMkLst>
            <pc:docMk/>
            <pc:sldMk cId="3985666408" sldId="278"/>
            <ac:spMk id="2" creationId="{DB0F8F65-4307-4DDC-A329-DC61F3456BA1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39:40.981" v="79" actId="20577"/>
          <ac:spMkLst>
            <pc:docMk/>
            <pc:sldMk cId="3985666408" sldId="278"/>
            <ac:spMk id="3" creationId="{5C5AFF75-6A26-4782-836A-0CDB481AD24F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39:25.403" v="76" actId="1076"/>
          <ac:picMkLst>
            <pc:docMk/>
            <pc:sldMk cId="3985666408" sldId="278"/>
            <ac:picMk id="5" creationId="{C4E73C7D-8C91-4729-A8FF-599548365922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53:30.729" v="243" actId="14100"/>
        <pc:sldMkLst>
          <pc:docMk/>
          <pc:sldMk cId="2664468115" sldId="279"/>
        </pc:sldMkLst>
        <pc:spChg chg="del">
          <ac:chgData name="Sadek, Ahmed A" userId="S::rt1343bi@go.minnstate.edu::4d0e4fa1-f0c0-4f15-9ac0-3b55d01a9e41" providerId="AD" clId="Web-{E2798E84-A63E-8771-CA6B-9A0A66E006FE}" dt="2021-07-19T02:40:02.653" v="84"/>
          <ac:spMkLst>
            <pc:docMk/>
            <pc:sldMk cId="2664468115" sldId="279"/>
            <ac:spMk id="2" creationId="{4101C0FF-79F2-4646-B4A0-8F251C6EE7A5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3:20.901" v="239" actId="20577"/>
          <ac:spMkLst>
            <pc:docMk/>
            <pc:sldMk cId="2664468115" sldId="279"/>
            <ac:spMk id="3" creationId="{DDDA7918-2A45-4737-80D9-3FB93F114240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53:30.729" v="243" actId="14100"/>
          <ac:picMkLst>
            <pc:docMk/>
            <pc:sldMk cId="2664468115" sldId="279"/>
            <ac:picMk id="7" creationId="{4196B220-D5DA-4831-8247-C280AA6EB1CE}"/>
          </ac:picMkLst>
        </pc:picChg>
      </pc:sldChg>
      <pc:sldChg chg="delSp modSp ord">
        <pc:chgData name="Sadek, Ahmed A" userId="S::rt1343bi@go.minnstate.edu::4d0e4fa1-f0c0-4f15-9ac0-3b55d01a9e41" providerId="AD" clId="Web-{E2798E84-A63E-8771-CA6B-9A0A66E006FE}" dt="2021-07-19T02:54:01.557" v="270"/>
        <pc:sldMkLst>
          <pc:docMk/>
          <pc:sldMk cId="3732359078" sldId="280"/>
        </pc:sldMkLst>
        <pc:spChg chg="del">
          <ac:chgData name="Sadek, Ahmed A" userId="S::rt1343bi@go.minnstate.edu::4d0e4fa1-f0c0-4f15-9ac0-3b55d01a9e41" providerId="AD" clId="Web-{E2798E84-A63E-8771-CA6B-9A0A66E006FE}" dt="2021-07-19T02:40:07.950" v="85"/>
          <ac:spMkLst>
            <pc:docMk/>
            <pc:sldMk cId="3732359078" sldId="280"/>
            <ac:spMk id="2" creationId="{896BDE23-E757-4907-9CC7-7CE4D9344BCB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3:50.370" v="266" actId="20577"/>
          <ac:spMkLst>
            <pc:docMk/>
            <pc:sldMk cId="3732359078" sldId="280"/>
            <ac:spMk id="3" creationId="{036F1F43-8F9C-4DF5-A9C8-8A8377C2A7BD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53:57.651" v="269" actId="1076"/>
          <ac:picMkLst>
            <pc:docMk/>
            <pc:sldMk cId="3732359078" sldId="280"/>
            <ac:picMk id="4" creationId="{465EF6C3-E592-4540-BC27-370066674E88}"/>
          </ac:picMkLst>
        </pc:picChg>
      </pc:sldChg>
      <pc:sldChg chg="delSp modSp">
        <pc:chgData name="Sadek, Ahmed A" userId="S::rt1343bi@go.minnstate.edu::4d0e4fa1-f0c0-4f15-9ac0-3b55d01a9e41" providerId="AD" clId="Web-{E2798E84-A63E-8771-CA6B-9A0A66E006FE}" dt="2021-07-19T02:54:26.760" v="291" actId="1076"/>
        <pc:sldMkLst>
          <pc:docMk/>
          <pc:sldMk cId="2343683580" sldId="281"/>
        </pc:sldMkLst>
        <pc:spChg chg="del">
          <ac:chgData name="Sadek, Ahmed A" userId="S::rt1343bi@go.minnstate.edu::4d0e4fa1-f0c0-4f15-9ac0-3b55d01a9e41" providerId="AD" clId="Web-{E2798E84-A63E-8771-CA6B-9A0A66E006FE}" dt="2021-07-19T02:40:10.684" v="86"/>
          <ac:spMkLst>
            <pc:docMk/>
            <pc:sldMk cId="2343683580" sldId="281"/>
            <ac:spMk id="2" creationId="{342F7292-C2B9-4408-90DB-B96E159C6171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4:18.291" v="288" actId="20577"/>
          <ac:spMkLst>
            <pc:docMk/>
            <pc:sldMk cId="2343683580" sldId="281"/>
            <ac:spMk id="3" creationId="{CB5DF550-6D9E-4AAF-9C5A-D21FA6AFF02F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2:54:26.760" v="291" actId="1076"/>
          <ac:picMkLst>
            <pc:docMk/>
            <pc:sldMk cId="2343683580" sldId="281"/>
            <ac:picMk id="5" creationId="{39D520C0-C612-4121-BF37-9A4ED2E9C55D}"/>
          </ac:picMkLst>
        </pc:picChg>
      </pc:sldChg>
      <pc:sldChg chg="modSp">
        <pc:chgData name="Sadek, Ahmed A" userId="S::rt1343bi@go.minnstate.edu::4d0e4fa1-f0c0-4f15-9ac0-3b55d01a9e41" providerId="AD" clId="Web-{E2798E84-A63E-8771-CA6B-9A0A66E006FE}" dt="2021-07-19T02:40:44.278" v="93" actId="20577"/>
        <pc:sldMkLst>
          <pc:docMk/>
          <pc:sldMk cId="459507535" sldId="282"/>
        </pc:sldMkLst>
        <pc:spChg chg="mod">
          <ac:chgData name="Sadek, Ahmed A" userId="S::rt1343bi@go.minnstate.edu::4d0e4fa1-f0c0-4f15-9ac0-3b55d01a9e41" providerId="AD" clId="Web-{E2798E84-A63E-8771-CA6B-9A0A66E006FE}" dt="2021-07-19T02:40:44.278" v="93" actId="20577"/>
          <ac:spMkLst>
            <pc:docMk/>
            <pc:sldMk cId="459507535" sldId="282"/>
            <ac:spMk id="2" creationId="{2B8E511B-C5E6-4DD8-8978-DB60ABF16F7B}"/>
          </ac:spMkLst>
        </pc:spChg>
      </pc:sldChg>
      <pc:sldChg chg="modSp ord">
        <pc:chgData name="Sadek, Ahmed A" userId="S::rt1343bi@go.minnstate.edu::4d0e4fa1-f0c0-4f15-9ac0-3b55d01a9e41" providerId="AD" clId="Web-{E2798E84-A63E-8771-CA6B-9A0A66E006FE}" dt="2021-07-19T02:46:36.979" v="200" actId="20577"/>
        <pc:sldMkLst>
          <pc:docMk/>
          <pc:sldMk cId="3519976315" sldId="283"/>
        </pc:sldMkLst>
        <pc:spChg chg="mod">
          <ac:chgData name="Sadek, Ahmed A" userId="S::rt1343bi@go.minnstate.edu::4d0e4fa1-f0c0-4f15-9ac0-3b55d01a9e41" providerId="AD" clId="Web-{E2798E84-A63E-8771-CA6B-9A0A66E006FE}" dt="2021-07-19T02:46:36.979" v="200" actId="20577"/>
          <ac:spMkLst>
            <pc:docMk/>
            <pc:sldMk cId="3519976315" sldId="283"/>
            <ac:spMk id="2" creationId="{C8486986-F53E-46B1-932B-B6D3DF4579BC}"/>
          </ac:spMkLst>
        </pc:spChg>
      </pc:sldChg>
      <pc:sldChg chg="delSp del">
        <pc:chgData name="Sadek, Ahmed A" userId="S::rt1343bi@go.minnstate.edu::4d0e4fa1-f0c0-4f15-9ac0-3b55d01a9e41" providerId="AD" clId="Web-{E2798E84-A63E-8771-CA6B-9A0A66E006FE}" dt="2021-07-19T02:52:37.651" v="204"/>
        <pc:sldMkLst>
          <pc:docMk/>
          <pc:sldMk cId="3465261010" sldId="285"/>
        </pc:sldMkLst>
        <pc:spChg chg="del">
          <ac:chgData name="Sadek, Ahmed A" userId="S::rt1343bi@go.minnstate.edu::4d0e4fa1-f0c0-4f15-9ac0-3b55d01a9e41" providerId="AD" clId="Web-{E2798E84-A63E-8771-CA6B-9A0A66E006FE}" dt="2021-07-19T02:39:56.263" v="82"/>
          <ac:spMkLst>
            <pc:docMk/>
            <pc:sldMk cId="3465261010" sldId="285"/>
            <ac:spMk id="2" creationId="{4571B097-723A-4A41-8E21-5C3102517BF2}"/>
          </ac:spMkLst>
        </pc:spChg>
      </pc:sldChg>
      <pc:sldChg chg="delSp modSp">
        <pc:chgData name="Sadek, Ahmed A" userId="S::rt1343bi@go.minnstate.edu::4d0e4fa1-f0c0-4f15-9ac0-3b55d01a9e41" providerId="AD" clId="Web-{E2798E84-A63E-8771-CA6B-9A0A66E006FE}" dt="2021-07-19T03:15:18.849" v="292" actId="1076"/>
        <pc:sldMkLst>
          <pc:docMk/>
          <pc:sldMk cId="769224474" sldId="286"/>
        </pc:sldMkLst>
        <pc:spChg chg="del">
          <ac:chgData name="Sadek, Ahmed A" userId="S::rt1343bi@go.minnstate.edu::4d0e4fa1-f0c0-4f15-9ac0-3b55d01a9e41" providerId="AD" clId="Web-{E2798E84-A63E-8771-CA6B-9A0A66E006FE}" dt="2021-07-19T02:39:47.513" v="80"/>
          <ac:spMkLst>
            <pc:docMk/>
            <pc:sldMk cId="769224474" sldId="286"/>
            <ac:spMk id="2" creationId="{B3DB25D5-77F5-4D51-91E8-02D4D5422413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2:51:31.462" v="201" actId="1076"/>
          <ac:spMkLst>
            <pc:docMk/>
            <pc:sldMk cId="769224474" sldId="286"/>
            <ac:spMk id="3" creationId="{BF2C4E4A-2E47-4B28-A265-DB1E65F6C2A1}"/>
          </ac:spMkLst>
        </pc:spChg>
        <pc:picChg chg="mod">
          <ac:chgData name="Sadek, Ahmed A" userId="S::rt1343bi@go.minnstate.edu::4d0e4fa1-f0c0-4f15-9ac0-3b55d01a9e41" providerId="AD" clId="Web-{E2798E84-A63E-8771-CA6B-9A0A66E006FE}" dt="2021-07-19T03:15:18.849" v="292" actId="1076"/>
          <ac:picMkLst>
            <pc:docMk/>
            <pc:sldMk cId="769224474" sldId="286"/>
            <ac:picMk id="5" creationId="{8FD09F7C-45CF-46AB-B7AA-276438C7882E}"/>
          </ac:picMkLst>
        </pc:picChg>
        <pc:picChg chg="mod">
          <ac:chgData name="Sadek, Ahmed A" userId="S::rt1343bi@go.minnstate.edu::4d0e4fa1-f0c0-4f15-9ac0-3b55d01a9e41" providerId="AD" clId="Web-{E2798E84-A63E-8771-CA6B-9A0A66E006FE}" dt="2021-07-19T02:51:36.400" v="203" actId="14100"/>
          <ac:picMkLst>
            <pc:docMk/>
            <pc:sldMk cId="769224474" sldId="286"/>
            <ac:picMk id="7" creationId="{2D27EFB2-C256-4494-9684-52C31BDACCC5}"/>
          </ac:picMkLst>
        </pc:picChg>
      </pc:sldChg>
      <pc:sldChg chg="modSp">
        <pc:chgData name="Sadek, Ahmed A" userId="S::rt1343bi@go.minnstate.edu::4d0e4fa1-f0c0-4f15-9ac0-3b55d01a9e41" providerId="AD" clId="Web-{E2798E84-A63E-8771-CA6B-9A0A66E006FE}" dt="2021-07-19T02:28:07.578" v="24" actId="20577"/>
        <pc:sldMkLst>
          <pc:docMk/>
          <pc:sldMk cId="1505765976" sldId="287"/>
        </pc:sldMkLst>
        <pc:spChg chg="mod">
          <ac:chgData name="Sadek, Ahmed A" userId="S::rt1343bi@go.minnstate.edu::4d0e4fa1-f0c0-4f15-9ac0-3b55d01a9e41" providerId="AD" clId="Web-{E2798E84-A63E-8771-CA6B-9A0A66E006FE}" dt="2021-07-19T02:28:07.578" v="24" actId="20577"/>
          <ac:spMkLst>
            <pc:docMk/>
            <pc:sldMk cId="1505765976" sldId="287"/>
            <ac:spMk id="2" creationId="{AE7AFC17-3378-4133-B410-7D0338D65FDB}"/>
          </ac:spMkLst>
        </pc:spChg>
      </pc:sldChg>
      <pc:sldChg chg="modSp ord">
        <pc:chgData name="Sadek, Ahmed A" userId="S::rt1343bi@go.minnstate.edu::4d0e4fa1-f0c0-4f15-9ac0-3b55d01a9e41" providerId="AD" clId="Web-{E2798E84-A63E-8771-CA6B-9A0A66E006FE}" dt="2021-07-19T03:30:18.423" v="557" actId="20577"/>
        <pc:sldMkLst>
          <pc:docMk/>
          <pc:sldMk cId="4043443468" sldId="288"/>
        </pc:sldMkLst>
        <pc:spChg chg="mod">
          <ac:chgData name="Sadek, Ahmed A" userId="S::rt1343bi@go.minnstate.edu::4d0e4fa1-f0c0-4f15-9ac0-3b55d01a9e41" providerId="AD" clId="Web-{E2798E84-A63E-8771-CA6B-9A0A66E006FE}" dt="2021-07-19T03:23:46.331" v="294" actId="20577"/>
          <ac:spMkLst>
            <pc:docMk/>
            <pc:sldMk cId="4043443468" sldId="288"/>
            <ac:spMk id="2" creationId="{8424DA0B-8C71-43DE-AF7B-0B84507B8B39}"/>
          </ac:spMkLst>
        </pc:spChg>
        <pc:spChg chg="mod">
          <ac:chgData name="Sadek, Ahmed A" userId="S::rt1343bi@go.minnstate.edu::4d0e4fa1-f0c0-4f15-9ac0-3b55d01a9e41" providerId="AD" clId="Web-{E2798E84-A63E-8771-CA6B-9A0A66E006FE}" dt="2021-07-19T03:30:18.423" v="557" actId="20577"/>
          <ac:spMkLst>
            <pc:docMk/>
            <pc:sldMk cId="4043443468" sldId="288"/>
            <ac:spMk id="3" creationId="{1A8C98A6-D613-4D9D-B9A1-B668C1268EB1}"/>
          </ac:spMkLst>
        </pc:spChg>
      </pc:sldChg>
      <pc:sldChg chg="addSp delSp modSp new ord">
        <pc:chgData name="Sadek, Ahmed A" userId="S::rt1343bi@go.minnstate.edu::4d0e4fa1-f0c0-4f15-9ac0-3b55d01a9e41" providerId="AD" clId="Web-{E2798E84-A63E-8771-CA6B-9A0A66E006FE}" dt="2021-07-19T02:44:43.933" v="151" actId="14100"/>
        <pc:sldMkLst>
          <pc:docMk/>
          <pc:sldMk cId="3195689042" sldId="289"/>
        </pc:sldMkLst>
        <pc:spChg chg="mod">
          <ac:chgData name="Sadek, Ahmed A" userId="S::rt1343bi@go.minnstate.edu::4d0e4fa1-f0c0-4f15-9ac0-3b55d01a9e41" providerId="AD" clId="Web-{E2798E84-A63E-8771-CA6B-9A0A66E006FE}" dt="2021-07-19T02:44:04.277" v="124" actId="20577"/>
          <ac:spMkLst>
            <pc:docMk/>
            <pc:sldMk cId="3195689042" sldId="289"/>
            <ac:spMk id="2" creationId="{EEEDC6B8-1623-4379-A0C7-E416D6844E37}"/>
          </ac:spMkLst>
        </pc:spChg>
        <pc:spChg chg="add del mod">
          <ac:chgData name="Sadek, Ahmed A" userId="S::rt1343bi@go.minnstate.edu::4d0e4fa1-f0c0-4f15-9ac0-3b55d01a9e41" providerId="AD" clId="Web-{E2798E84-A63E-8771-CA6B-9A0A66E006FE}" dt="2021-07-19T02:44:26.480" v="146" actId="20577"/>
          <ac:spMkLst>
            <pc:docMk/>
            <pc:sldMk cId="3195689042" sldId="289"/>
            <ac:spMk id="3" creationId="{8D917879-6BE0-4EE0-BF7D-FEC8610315A0}"/>
          </ac:spMkLst>
        </pc:spChg>
        <pc:picChg chg="add mod">
          <ac:chgData name="Sadek, Ahmed A" userId="S::rt1343bi@go.minnstate.edu::4d0e4fa1-f0c0-4f15-9ac0-3b55d01a9e41" providerId="AD" clId="Web-{E2798E84-A63E-8771-CA6B-9A0A66E006FE}" dt="2021-07-19T02:44:43.933" v="151" actId="14100"/>
          <ac:picMkLst>
            <pc:docMk/>
            <pc:sldMk cId="3195689042" sldId="289"/>
            <ac:picMk id="4" creationId="{2C3C5E79-E29D-43BB-99EE-7280BAC3DC1C}"/>
          </ac:picMkLst>
        </pc:picChg>
      </pc:sldChg>
      <pc:sldChg chg="addSp delSp modSp new">
        <pc:chgData name="Sadek, Ahmed A" userId="S::rt1343bi@go.minnstate.edu::4d0e4fa1-f0c0-4f15-9ac0-3b55d01a9e41" providerId="AD" clId="Web-{E2798E84-A63E-8771-CA6B-9A0A66E006FE}" dt="2021-07-19T02:46:06.870" v="193" actId="1076"/>
        <pc:sldMkLst>
          <pc:docMk/>
          <pc:sldMk cId="3495924611" sldId="290"/>
        </pc:sldMkLst>
        <pc:spChg chg="del">
          <ac:chgData name="Sadek, Ahmed A" userId="S::rt1343bi@go.minnstate.edu::4d0e4fa1-f0c0-4f15-9ac0-3b55d01a9e41" providerId="AD" clId="Web-{E2798E84-A63E-8771-CA6B-9A0A66E006FE}" dt="2021-07-19T02:45:30.651" v="153"/>
          <ac:spMkLst>
            <pc:docMk/>
            <pc:sldMk cId="3495924611" sldId="290"/>
            <ac:spMk id="2" creationId="{4C64D1E8-3397-4931-A24A-5D1EBDCB0EE6}"/>
          </ac:spMkLst>
        </pc:spChg>
        <pc:spChg chg="del">
          <ac:chgData name="Sadek, Ahmed A" userId="S::rt1343bi@go.minnstate.edu::4d0e4fa1-f0c0-4f15-9ac0-3b55d01a9e41" providerId="AD" clId="Web-{E2798E84-A63E-8771-CA6B-9A0A66E006FE}" dt="2021-07-19T02:45:31.761" v="154"/>
          <ac:spMkLst>
            <pc:docMk/>
            <pc:sldMk cId="3495924611" sldId="290"/>
            <ac:spMk id="3" creationId="{D531A833-79AD-4F5F-91F0-1B7D3D9C55FD}"/>
          </ac:spMkLst>
        </pc:spChg>
        <pc:spChg chg="add mod">
          <ac:chgData name="Sadek, Ahmed A" userId="S::rt1343bi@go.minnstate.edu::4d0e4fa1-f0c0-4f15-9ac0-3b55d01a9e41" providerId="AD" clId="Web-{E2798E84-A63E-8771-CA6B-9A0A66E006FE}" dt="2021-07-19T02:46:06.870" v="193" actId="1076"/>
          <ac:spMkLst>
            <pc:docMk/>
            <pc:sldMk cId="3495924611" sldId="290"/>
            <ac:spMk id="6" creationId="{D014FE9F-D125-4CA1-A6DA-CCF1445D666E}"/>
          </ac:spMkLst>
        </pc:spChg>
        <pc:picChg chg="add mod ord">
          <ac:chgData name="Sadek, Ahmed A" userId="S::rt1343bi@go.minnstate.edu::4d0e4fa1-f0c0-4f15-9ac0-3b55d01a9e41" providerId="AD" clId="Web-{E2798E84-A63E-8771-CA6B-9A0A66E006FE}" dt="2021-07-19T02:45:40.745" v="159" actId="1076"/>
          <ac:picMkLst>
            <pc:docMk/>
            <pc:sldMk cId="3495924611" sldId="290"/>
            <ac:picMk id="4" creationId="{3309382B-9BE8-4966-BCE4-884323132540}"/>
          </ac:picMkLst>
        </pc:picChg>
      </pc:sldChg>
      <pc:sldChg chg="modSp new del">
        <pc:chgData name="Sadek, Ahmed A" userId="S::rt1343bi@go.minnstate.edu::4d0e4fa1-f0c0-4f15-9ac0-3b55d01a9e41" providerId="AD" clId="Web-{E2798E84-A63E-8771-CA6B-9A0A66E006FE}" dt="2021-07-19T03:34:35.297" v="725"/>
        <pc:sldMkLst>
          <pc:docMk/>
          <pc:sldMk cId="1079742586" sldId="291"/>
        </pc:sldMkLst>
        <pc:spChg chg="mod">
          <ac:chgData name="Sadek, Ahmed A" userId="S::rt1343bi@go.minnstate.edu::4d0e4fa1-f0c0-4f15-9ac0-3b55d01a9e41" providerId="AD" clId="Web-{E2798E84-A63E-8771-CA6B-9A0A66E006FE}" dt="2021-07-19T03:33:15.094" v="724" actId="20577"/>
          <ac:spMkLst>
            <pc:docMk/>
            <pc:sldMk cId="1079742586" sldId="291"/>
            <ac:spMk id="2" creationId="{202CC124-47EB-435A-B99F-00AC799B07F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4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302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79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8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8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4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85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0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5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3E082-225A-46F7-93A9-AA6F9696788A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858B-052C-4E6C-BC49-BE50D927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9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45300-EE5D-43B5-8E1C-9AE31908F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6460" y="1122363"/>
            <a:ext cx="9794907" cy="3027360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Sprint 4 – Team 4</a:t>
            </a:r>
            <a:br>
              <a:rPr lang="en-US" sz="5400"/>
            </a:br>
            <a:r>
              <a:rPr lang="en-US" sz="5400"/>
              <a:t>Text Mining</a:t>
            </a:r>
            <a:br>
              <a:rPr lang="en-US" sz="5400"/>
            </a:br>
            <a:r>
              <a:rPr lang="en-US" sz="5400"/>
              <a:t>Analysis &amp; power bi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E6BC3-39FE-43A7-9585-485F0F45B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Ahmed Ashraf Sadek, Amanda Long, Zawaad Shah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47734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DA0B-8C71-43DE-AF7B-0B84507B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98A6-D613-4D9D-B9A1-B668C126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are the main drivers for pros/cons/advice/summary per company?</a:t>
            </a:r>
          </a:p>
          <a:p>
            <a:r>
              <a:rPr lang="en-US"/>
              <a:t>How are the average ratings by category for the companies?</a:t>
            </a:r>
          </a:p>
          <a:p>
            <a:r>
              <a:rPr lang="en-US"/>
              <a:t>Where are the biggest hubs (locations) of employees who left a review?</a:t>
            </a:r>
          </a:p>
          <a:p>
            <a:r>
              <a:rPr lang="en-US"/>
              <a:t>Can we build a text classification model to predict whether a review is positive or negative?</a:t>
            </a:r>
          </a:p>
          <a:p>
            <a:r>
              <a:rPr lang="en-US"/>
              <a:t>Are there any other trends in the data that we can discover?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53DF-40CF-4F48-AD03-31FE69A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1996"/>
            <a:ext cx="9905998" cy="1478570"/>
          </a:xfrm>
        </p:spPr>
        <p:txBody>
          <a:bodyPr/>
          <a:lstStyle/>
          <a:p>
            <a:r>
              <a:rPr lang="en-US"/>
              <a:t>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89233-669D-43EA-B92C-3DC2BE19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6443"/>
            <a:ext cx="9905999" cy="3541714"/>
          </a:xfrm>
        </p:spPr>
        <p:txBody>
          <a:bodyPr/>
          <a:lstStyle/>
          <a:p>
            <a:r>
              <a:rPr lang="en-US"/>
              <a:t>Amazon pros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918927-DEA7-40B4-8DFD-AE407F9A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52" y="2017107"/>
            <a:ext cx="8959744" cy="45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6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FF75-6A26-4782-836A-0CDB481A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73" y="427313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Microsoft cons</a:t>
            </a:r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C4E73C7D-8C91-4729-A8FF-599548365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21" y="1042738"/>
            <a:ext cx="9898463" cy="50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0DF3-CAD2-44F3-AE4E-00FBD311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21" y="747574"/>
            <a:ext cx="9905999" cy="3541714"/>
          </a:xfrm>
        </p:spPr>
        <p:txBody>
          <a:bodyPr/>
          <a:lstStyle/>
          <a:p>
            <a:r>
              <a:rPr lang="en-US"/>
              <a:t>Apple summary</a:t>
            </a:r>
          </a:p>
        </p:txBody>
      </p:sp>
      <p:pic>
        <p:nvPicPr>
          <p:cNvPr id="5" name="Picture 4" descr="Text, calendar&#10;&#10;Description automatically generated">
            <a:extLst>
              <a:ext uri="{FF2B5EF4-FFF2-40B4-BE49-F238E27FC236}">
                <a16:creationId xmlns:a16="http://schemas.microsoft.com/office/drawing/2014/main" id="{88A36F17-DDAD-4277-AD52-CF3CD1054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46" y="1252080"/>
            <a:ext cx="9903360" cy="50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6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C4E4A-2E47-4B28-A265-DB1E65F6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499" y="681313"/>
            <a:ext cx="9905999" cy="3541714"/>
          </a:xfrm>
        </p:spPr>
        <p:txBody>
          <a:bodyPr/>
          <a:lstStyle/>
          <a:p>
            <a:r>
              <a:rPr lang="en-US"/>
              <a:t>Comparison of different rating categories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3C57F-31E9-45ED-99A4-994A7C61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3" y="1217855"/>
            <a:ext cx="8479214" cy="54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5C270-60EA-4DE1-91ED-26DA61F4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542" y="383139"/>
            <a:ext cx="9905999" cy="3541714"/>
          </a:xfrm>
        </p:spPr>
        <p:txBody>
          <a:bodyPr/>
          <a:lstStyle/>
          <a:p>
            <a:r>
              <a:rPr lang="en-US"/>
              <a:t>Company ratings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403F12F-73FF-4FFA-A65A-30722A17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84" y="1046508"/>
            <a:ext cx="7071315" cy="54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8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05108-9868-4E92-907D-6160A299A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716" y="383139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Count of Current vs Former Employee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F5098-CD19-45FF-87DE-086E96FD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29" y="1030391"/>
            <a:ext cx="8357767" cy="53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F1F43-8F9C-4DF5-A9C8-8A8377C2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455" y="537748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Power BI – Trend of Reviews by year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65EF6C3-E592-4540-BC27-370066674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17" y="1181817"/>
            <a:ext cx="9225175" cy="53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9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7918-2A45-4737-80D9-3FB93F114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282" y="272704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Number of Reviews by year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96B220-D5DA-4831-8247-C280AA6EB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88" y="928860"/>
            <a:ext cx="8946229" cy="58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F550-6D9E-4AAF-9C5A-D21FA6AF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21" y="361052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Top Review locations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9D520C0-C612-4121-BF37-9A4ED2E9C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66" y="1059042"/>
            <a:ext cx="6245976" cy="56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8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42BD-9264-4154-A881-9E20F9E1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 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05C-5DC2-434C-92E7-332F286AE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Epic – Finalizing Analysis with BI</a:t>
            </a:r>
          </a:p>
          <a:p>
            <a:pPr marL="914400" lvl="1" indent="-457200">
              <a:buAutoNum type="arabicPeriod"/>
            </a:pPr>
            <a:r>
              <a:rPr lang="en-US"/>
              <a:t>Update </a:t>
            </a:r>
            <a:r>
              <a:rPr lang="en-US" err="1"/>
              <a:t>EmployeeReviews</a:t>
            </a:r>
            <a:r>
              <a:rPr lang="en-US"/>
              <a:t> database</a:t>
            </a:r>
          </a:p>
          <a:p>
            <a:pPr lvl="2"/>
            <a:r>
              <a:rPr lang="en-US"/>
              <a:t>Create and add results table</a:t>
            </a:r>
          </a:p>
          <a:p>
            <a:pPr lvl="2"/>
            <a:r>
              <a:rPr lang="en-US"/>
              <a:t>Create </a:t>
            </a:r>
            <a:r>
              <a:rPr lang="en-US" err="1"/>
              <a:t>sharepoint</a:t>
            </a:r>
            <a:r>
              <a:rPr lang="en-US"/>
              <a:t> links results</a:t>
            </a:r>
          </a:p>
          <a:p>
            <a:pPr lvl="2"/>
            <a:r>
              <a:rPr lang="en-US"/>
              <a:t>Add files and links to results table</a:t>
            </a:r>
          </a:p>
          <a:p>
            <a:pPr marL="914400" lvl="1" indent="-457200">
              <a:buAutoNum type="arabicPeriod"/>
            </a:pPr>
            <a:r>
              <a:rPr lang="en-US"/>
              <a:t>Create data visualizations using Pandas (Python) </a:t>
            </a:r>
          </a:p>
          <a:p>
            <a:pPr lvl="2"/>
            <a:r>
              <a:rPr lang="en-US"/>
              <a:t>Create 3 Key Insights using Python</a:t>
            </a:r>
          </a:p>
          <a:p>
            <a:pPr lvl="2"/>
            <a:r>
              <a:rPr lang="en-US"/>
              <a:t>Create </a:t>
            </a:r>
            <a:r>
              <a:rPr lang="en-US" err="1"/>
              <a:t>WordClouds</a:t>
            </a:r>
            <a:r>
              <a:rPr lang="en-US"/>
              <a:t> based on </a:t>
            </a:r>
            <a:r>
              <a:rPr lang="en-US" err="1"/>
              <a:t>TextMining</a:t>
            </a:r>
            <a:r>
              <a:rPr lang="en-US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145451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64ABD-F283-489B-ADF0-8438075F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map using Power BI</a:t>
            </a:r>
            <a:br>
              <a:rPr lang="en-US"/>
            </a:br>
            <a:endParaRPr lang="en-US"/>
          </a:p>
        </p:txBody>
      </p:sp>
      <p:pic>
        <p:nvPicPr>
          <p:cNvPr id="4" name="Map 1">
            <a:hlinkClick r:id="" action="ppaction://media"/>
            <a:extLst>
              <a:ext uri="{FF2B5EF4-FFF2-40B4-BE49-F238E27FC236}">
                <a16:creationId xmlns:a16="http://schemas.microsoft.com/office/drawing/2014/main" id="{DD8B5C97-BC66-4032-A416-71B6606CC3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3233" y="1504770"/>
            <a:ext cx="9531299" cy="5112846"/>
          </a:xfrm>
        </p:spPr>
      </p:pic>
    </p:spTree>
    <p:extLst>
      <p:ext uri="{BB962C8B-B14F-4D97-AF65-F5344CB8AC3E}">
        <p14:creationId xmlns:p14="http://schemas.microsoft.com/office/powerpoint/2010/main" val="22964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C6B8-1623-4379-A0C7-E416D68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text 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17879-6BE0-4EE0-BF7D-FEC86103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Tokenizer Function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C3C5E79-E29D-43BB-99EE-7280BAC3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832555"/>
            <a:ext cx="9921460" cy="35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9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309382B-9BE8-4966-BCE4-884323132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444" y="350009"/>
            <a:ext cx="7632455" cy="636884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14FE9F-D125-4CA1-A6DA-CCF1445D666E}"/>
              </a:ext>
            </a:extLst>
          </p:cNvPr>
          <p:cNvSpPr txBox="1">
            <a:spLocks/>
          </p:cNvSpPr>
          <p:nvPr/>
        </p:nvSpPr>
        <p:spPr>
          <a:xfrm>
            <a:off x="368368" y="2393052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Bag of Words (BOW)</a:t>
            </a:r>
          </a:p>
          <a:p>
            <a:r>
              <a:rPr lang="en-US"/>
              <a:t>Term Frequency</a:t>
            </a:r>
          </a:p>
        </p:txBody>
      </p:sp>
    </p:spTree>
    <p:extLst>
      <p:ext uri="{BB962C8B-B14F-4D97-AF65-F5344CB8AC3E}">
        <p14:creationId xmlns:p14="http://schemas.microsoft.com/office/powerpoint/2010/main" val="349592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1B-C5E6-4DD8-8978-DB60ABF1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USING SCIKIT-LEARN TO DO A TRAIN/TEST SPLIT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6D5A-A65D-4836-A46D-BA9F79FE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F8D9DF-340B-46B7-86EA-86BEFA9B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24" y="1811688"/>
            <a:ext cx="5457195" cy="47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0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6986-F53E-46B1-932B-B6D3DF45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testing the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C3EA-3EF0-4AFC-B91B-1FDE3FC2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923C35-8A8D-424C-B091-D15FB9D2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0" y="2499302"/>
            <a:ext cx="7232761" cy="30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76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B11D-8E53-41D9-8CA1-E59ADF4D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4 – Done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F7A8-B03F-41E2-81E5-934BEB4A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0" y="1811695"/>
            <a:ext cx="9260264" cy="44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E483-7824-408E-A0AC-C79A25DF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356A-EBE1-40EC-A536-BC9F6C55E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92520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Using Power BI and Python for visualizations.</a:t>
            </a:r>
          </a:p>
          <a:p>
            <a:r>
              <a:rPr lang="en-US"/>
              <a:t>Using FILESTREAM to save files in a SQL database.</a:t>
            </a:r>
          </a:p>
          <a:p>
            <a:r>
              <a:rPr lang="en-US"/>
              <a:t>Using SciKit-Learn to create a text classification model with Logistic Regression.</a:t>
            </a:r>
          </a:p>
          <a:p>
            <a:r>
              <a:rPr lang="en-US"/>
              <a:t>Opinions of employees working at FAANG companies.</a:t>
            </a:r>
          </a:p>
          <a:p>
            <a:r>
              <a:rPr lang="en-US"/>
              <a:t>What some of the best and worst things about working for each company are.</a:t>
            </a:r>
          </a:p>
        </p:txBody>
      </p:sp>
    </p:spTree>
    <p:extLst>
      <p:ext uri="{BB962C8B-B14F-4D97-AF65-F5344CB8AC3E}">
        <p14:creationId xmlns:p14="http://schemas.microsoft.com/office/powerpoint/2010/main" val="385764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B8794-F507-43E7-A612-411E9B414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FC17-3378-4133-B410-7D0338D6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stories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6A23-A0DE-42C1-AF89-6644FDA5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/>
              <a:t>Create data visualizations using Power BI</a:t>
            </a:r>
          </a:p>
          <a:p>
            <a:pPr lvl="2"/>
            <a:r>
              <a:rPr lang="en-US"/>
              <a:t>Create interactive map using Power BI</a:t>
            </a:r>
          </a:p>
          <a:p>
            <a:pPr lvl="2"/>
            <a:r>
              <a:rPr lang="en-US"/>
              <a:t>Create visualizations for key insights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/>
              <a:t>Create a Text Classification Model using </a:t>
            </a:r>
            <a:r>
              <a:rPr lang="en-US" err="1"/>
              <a:t>SciKit</a:t>
            </a:r>
            <a:r>
              <a:rPr lang="en-US"/>
              <a:t>-Learn with </a:t>
            </a:r>
            <a:r>
              <a:rPr lang="en-US" err="1"/>
              <a:t>SpaCy</a:t>
            </a:r>
            <a:r>
              <a:rPr lang="en-US"/>
              <a:t> outputs</a:t>
            </a:r>
          </a:p>
          <a:p>
            <a:pPr lvl="2"/>
            <a:r>
              <a:rPr lang="en-US"/>
              <a:t>Create </a:t>
            </a:r>
            <a:r>
              <a:rPr lang="en-US" err="1"/>
              <a:t>SpaCy</a:t>
            </a:r>
            <a:r>
              <a:rPr lang="en-US"/>
              <a:t> pipeline components</a:t>
            </a:r>
          </a:p>
          <a:p>
            <a:pPr lvl="2"/>
            <a:r>
              <a:rPr lang="en-US"/>
              <a:t>Use Scikit-Learn to do a Train/Test Split</a:t>
            </a:r>
          </a:p>
          <a:p>
            <a:pPr lvl="2"/>
            <a:r>
              <a:rPr lang="en-US"/>
              <a:t>Train the model and test the results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/>
              <a:t>Determine Key Business Questions to answer in the final report.</a:t>
            </a:r>
          </a:p>
          <a:p>
            <a:pPr lvl="2"/>
            <a:r>
              <a:rPr lang="en-US"/>
              <a:t>Determine at least 3 questions to present as output for our research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6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88E-ACB6-41DB-973D-22101DD2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database with results table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03F04F7-18E7-4A6F-BA9B-025FB084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4" y="2420100"/>
            <a:ext cx="11088188" cy="32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5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833B-5441-4C08-A97F-2A52B021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governance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A2AB-1696-4338-87BB-0EF70E45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0440"/>
            <a:ext cx="9905999" cy="3541714"/>
          </a:xfrm>
        </p:spPr>
        <p:txBody>
          <a:bodyPr/>
          <a:lstStyle/>
          <a:p>
            <a:r>
              <a:rPr lang="en-US"/>
              <a:t>Columns, tables and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16B17-7C50-4589-BD03-8D592029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09" y="2224046"/>
            <a:ext cx="5934075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7CB1F-A57C-420F-B047-F57516AB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5" y="3436855"/>
            <a:ext cx="5762625" cy="328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4E703-ACBA-4D81-88ED-362A04EC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723" y="2509796"/>
            <a:ext cx="47053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9E92-F364-40FD-B8A3-C219AA22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803" y="858009"/>
            <a:ext cx="9905999" cy="3541714"/>
          </a:xfrm>
        </p:spPr>
        <p:txBody>
          <a:bodyPr/>
          <a:lstStyle/>
          <a:p>
            <a:r>
              <a:rPr lang="en-US"/>
              <a:t>Primary keys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28982-6E6E-4030-9696-9DC7CCE7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26" y="1534078"/>
            <a:ext cx="10005996" cy="172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3A89F-1539-4E59-BE44-597314BA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26" y="3666918"/>
            <a:ext cx="10050669" cy="14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C1EF91-A4A1-4FBA-A0C0-2374711B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9661"/>
            <a:ext cx="9905999" cy="3541714"/>
          </a:xfrm>
        </p:spPr>
        <p:txBody>
          <a:bodyPr/>
          <a:lstStyle/>
          <a:p>
            <a:r>
              <a:rPr lang="en-US"/>
              <a:t>Foreign keys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3F051-7022-4298-8CE5-2C2B834B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07" y="1415980"/>
            <a:ext cx="10172009" cy="1563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14B85-8637-4FD3-8183-E01ED9DB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08" y="3489305"/>
            <a:ext cx="10224934" cy="15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225E3-0EF5-4E57-A5CB-85069650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59226"/>
            <a:ext cx="9905999" cy="3541714"/>
          </a:xfrm>
        </p:spPr>
        <p:txBody>
          <a:bodyPr/>
          <a:lstStyle/>
          <a:p>
            <a:r>
              <a:rPr lang="en-US"/>
              <a:t>Not nulls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66A66-E1D7-4C9E-A575-CFBC8F0A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73" y="1343869"/>
            <a:ext cx="7750174" cy="216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13685-117C-4750-9E86-3A6F96A8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41" y="3841310"/>
            <a:ext cx="7749622" cy="28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9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856C-D8FD-47DD-A34B-211125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36530"/>
            <a:ext cx="9905999" cy="3541714"/>
          </a:xfrm>
        </p:spPr>
        <p:txBody>
          <a:bodyPr/>
          <a:lstStyle/>
          <a:p>
            <a:r>
              <a:rPr lang="en-US"/>
              <a:t>Indexes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F9600-CC62-468A-AF9B-259A9AEB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63365"/>
            <a:ext cx="9733859" cy="171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13ADA-1BDC-4354-AAD1-1CD0E7A7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20" y="3864857"/>
            <a:ext cx="9733860" cy="21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4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1C5B95F0572146BFB43E0454C275A4" ma:contentTypeVersion="10" ma:contentTypeDescription="Create a new document." ma:contentTypeScope="" ma:versionID="3415beae661437c0fab8af0414dcc5e4">
  <xsd:schema xmlns:xsd="http://www.w3.org/2001/XMLSchema" xmlns:xs="http://www.w3.org/2001/XMLSchema" xmlns:p="http://schemas.microsoft.com/office/2006/metadata/properties" xmlns:ns3="f7f20881-34ea-4d36-84bf-f9e668c4423c" xmlns:ns4="e2bc155b-6383-46f0-b52b-122064000b7d" targetNamespace="http://schemas.microsoft.com/office/2006/metadata/properties" ma:root="true" ma:fieldsID="881330909e85b3270c7e520ad83f0b48" ns3:_="" ns4:_="">
    <xsd:import namespace="f7f20881-34ea-4d36-84bf-f9e668c4423c"/>
    <xsd:import namespace="e2bc155b-6383-46f0-b52b-122064000b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20881-34ea-4d36-84bf-f9e668c44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c155b-6383-46f0-b52b-122064000b7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6D1FA3-567F-4867-8D93-F6DBD0F8C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E221E6-B82A-42A3-973A-4DE2CAD15F16}">
  <ds:schemaRefs>
    <ds:schemaRef ds:uri="e2bc155b-6383-46f0-b52b-122064000b7d"/>
    <ds:schemaRef ds:uri="f7f20881-34ea-4d36-84bf-f9e668c442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0330D8-975E-464E-915C-5462C676A2A4}">
  <ds:schemaRefs>
    <ds:schemaRef ds:uri="e2bc155b-6383-46f0-b52b-122064000b7d"/>
    <ds:schemaRef ds:uri="f7f20881-34ea-4d36-84bf-f9e668c442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Circuit</vt:lpstr>
      <vt:lpstr>Sprint 4 – Team 4 Text Mining Analysis &amp; power bi</vt:lpstr>
      <vt:lpstr>Sprint Stories</vt:lpstr>
      <vt:lpstr>Sprint stories - continued</vt:lpstr>
      <vt:lpstr>Update database with results table</vt:lpstr>
      <vt:lpstr>Data governance comparison</vt:lpstr>
      <vt:lpstr>PowerPoint Presentation</vt:lpstr>
      <vt:lpstr>PowerPoint Presentation</vt:lpstr>
      <vt:lpstr>PowerPoint Presentation</vt:lpstr>
      <vt:lpstr>PowerPoint Presentation</vt:lpstr>
      <vt:lpstr>Key Business Questions</vt:lpstr>
      <vt:lpstr>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map using Power BI </vt:lpstr>
      <vt:lpstr>Creating a text classification model</vt:lpstr>
      <vt:lpstr>PowerPoint Presentation</vt:lpstr>
      <vt:lpstr>USING SCIKIT-LEARN TO DO A TRAIN/TEST SPLIT </vt:lpstr>
      <vt:lpstr>testing the results</vt:lpstr>
      <vt:lpstr>Sprint 4 – Done </vt:lpstr>
      <vt:lpstr>Lessons Learned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Team 4 Text Mining</dc:title>
  <dc:creator>Shah, Zawaad M</dc:creator>
  <cp:revision>1</cp:revision>
  <dcterms:created xsi:type="dcterms:W3CDTF">2021-06-29T06:21:49Z</dcterms:created>
  <dcterms:modified xsi:type="dcterms:W3CDTF">2021-07-19T03:43:27Z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0x0101009F1C5B95F0572146BFB43E0454C275A4</vt:lpwstr>
  </property>
</Properties>
</file>